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33"/>
    <p:restoredTop sz="92742"/>
  </p:normalViewPr>
  <p:slideViewPr>
    <p:cSldViewPr snapToGrid="0" snapToObjects="1">
      <p:cViewPr varScale="1">
        <p:scale>
          <a:sx n="56" d="100"/>
          <a:sy n="56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4B4D0-9CE6-8442-B6D3-4C77B893B1DB}" type="datetimeFigureOut">
              <a:rPr kumimoji="1" lang="ja-JP" altLang="en-US" smtClean="0"/>
              <a:t>2017/10/7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56C12-35AC-464C-BBED-7882975833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853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56C12-35AC-464C-BBED-78829758335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BA8B0745-A70C-964D-988D-7D3FFC19914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.ueda.tech/?page=0143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5400" dirty="0"/>
              <a:t>jus</a:t>
            </a:r>
            <a:r>
              <a:rPr lang="ja-JP" altLang="en-US" sz="5400" dirty="0"/>
              <a:t>共催 第</a:t>
            </a:r>
            <a:r>
              <a:rPr lang="en-US" altLang="ja-JP" sz="5400" dirty="0"/>
              <a:t>31</a:t>
            </a:r>
            <a:r>
              <a:rPr lang="ja-JP" altLang="en-US" sz="5400" dirty="0"/>
              <a:t>回朝からだ</a:t>
            </a:r>
            <a:r>
              <a:rPr lang="ja-JP" altLang="en-US" sz="5400" dirty="0" smtClean="0"/>
              <a:t>と</a:t>
            </a:r>
            <a:r>
              <a:rPr lang="en-US" altLang="ja-JP" sz="5400" dirty="0" smtClean="0"/>
              <a:t/>
            </a:r>
            <a:br>
              <a:rPr lang="en-US" altLang="ja-JP" sz="5400" dirty="0" smtClean="0"/>
            </a:br>
            <a:r>
              <a:rPr lang="ja-JP" altLang="en-US" sz="5400" dirty="0" smtClean="0"/>
              <a:t>疲れる</a:t>
            </a:r>
            <a:r>
              <a:rPr lang="ja-JP" altLang="en-US" sz="5400" dirty="0"/>
              <a:t>から午後から</a:t>
            </a:r>
            <a:r>
              <a:rPr lang="ja-JP" altLang="en-US" sz="5400" dirty="0" smtClean="0"/>
              <a:t>で</a:t>
            </a:r>
            <a:r>
              <a:rPr lang="en-US" altLang="ja-JP" sz="5400" dirty="0" smtClean="0"/>
              <a:t/>
            </a:r>
            <a:br>
              <a:rPr lang="en-US" altLang="ja-JP" sz="5400" dirty="0" smtClean="0"/>
            </a:br>
            <a:r>
              <a:rPr lang="ja-JP" altLang="en-US" sz="5400" dirty="0" smtClean="0"/>
              <a:t>ええじゃろ</a:t>
            </a:r>
            <a:r>
              <a:rPr lang="ja-JP" altLang="en-US" sz="5400" dirty="0"/>
              <a:t>シェル芸</a:t>
            </a:r>
            <a:r>
              <a:rPr lang="ja-JP" altLang="en-US" sz="5400" dirty="0" smtClean="0"/>
              <a:t>勉強会</a:t>
            </a:r>
            <a:endParaRPr kumimoji="1" lang="ja-JP" altLang="en-US" sz="5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264978"/>
            <a:ext cx="9144000" cy="1655762"/>
          </a:xfrm>
        </p:spPr>
        <p:txBody>
          <a:bodyPr anchor="ctr">
            <a:normAutofit/>
          </a:bodyPr>
          <a:lstStyle/>
          <a:p>
            <a:r>
              <a:rPr kumimoji="1" lang="ja-JP" altLang="en-US" sz="3600" dirty="0" smtClean="0"/>
              <a:t>千葉工業大学</a:t>
            </a:r>
            <a:r>
              <a:rPr kumimoji="1" lang="en-US" altLang="ja-JP" sz="3600" dirty="0" smtClean="0"/>
              <a:t> </a:t>
            </a:r>
            <a:r>
              <a:rPr kumimoji="1" lang="ja-JP" altLang="en-US" sz="3600" dirty="0" smtClean="0"/>
              <a:t>上田</a:t>
            </a:r>
            <a:r>
              <a:rPr kumimoji="1" lang="ja-JP" altLang="en-US" sz="3600" dirty="0" smtClean="0"/>
              <a:t>隆一</a:t>
            </a:r>
            <a:endParaRPr kumimoji="1" lang="en-US" altLang="ja-JP" sz="3600" dirty="0" smtClean="0"/>
          </a:p>
          <a:p>
            <a:r>
              <a:rPr lang="ja-JP" altLang="en-US" sz="2800" dirty="0" smtClean="0"/>
              <a:t>案の定、心身ともに楽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シェル芸の近況</a:t>
            </a:r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ソフトウェアデザインの連載、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集団で頑張ってます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kumimoji="1" lang="ja-JP" altLang="en-US" dirty="0" smtClean="0"/>
              <a:t>チームが強力すぎるので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>
                <a:solidFill>
                  <a:srgbClr val="FF0000"/>
                </a:solidFill>
              </a:rPr>
              <a:t>世間との乖離が非常に危険</a:t>
            </a:r>
            <a:endParaRPr kumimoji="1"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100" y="1690688"/>
            <a:ext cx="3820591" cy="42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4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シェル芸の近況</a:t>
            </a:r>
            <a:r>
              <a:rPr kumimoji="1" lang="en-US" altLang="ja-JP" dirty="0" smtClean="0"/>
              <a:t>2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シェル芸大賞ができた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Twitter</a:t>
            </a:r>
            <a:r>
              <a:rPr lang="ja-JP" altLang="en-US" dirty="0" smtClean="0"/>
              <a:t>で盛り上がったため</a:t>
            </a:r>
            <a:endParaRPr lang="en-US" altLang="ja-JP" dirty="0" smtClean="0"/>
          </a:p>
          <a:p>
            <a:pPr lvl="1"/>
            <a:endParaRPr kumimoji="1" lang="en-US" altLang="ja-JP" dirty="0"/>
          </a:p>
          <a:p>
            <a:r>
              <a:rPr lang="ja-JP" altLang="en-US" dirty="0" smtClean="0">
                <a:solidFill>
                  <a:srgbClr val="FF0000"/>
                </a:solidFill>
              </a:rPr>
              <a:t>告知ページを書いた頃に</a:t>
            </a:r>
            <a:r>
              <a:rPr lang="en-US" altLang="ja-JP" dirty="0">
                <a:solidFill>
                  <a:srgbClr val="FF0000"/>
                </a:solidFill>
              </a:rPr>
              <a:t/>
            </a:r>
            <a:br>
              <a:rPr lang="en-US" altLang="ja-JP" dirty="0">
                <a:solidFill>
                  <a:srgbClr val="FF0000"/>
                </a:solidFill>
              </a:rPr>
            </a:br>
            <a:r>
              <a:rPr lang="ja-JP" altLang="en-US" dirty="0" smtClean="0">
                <a:solidFill>
                  <a:srgbClr val="FF0000"/>
                </a:solidFill>
              </a:rPr>
              <a:t>盛り上がりが冷めた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pPr lvl="1"/>
            <a:r>
              <a:rPr kumimoji="1" lang="ja-JP" altLang="en-US" dirty="0" smtClean="0"/>
              <a:t>また盛り上げよう・・・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いや、その必要はあるのか？？？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endParaRPr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3</a:t>
            </a:fld>
            <a:endParaRPr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874" y="322421"/>
            <a:ext cx="4834865" cy="594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2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個人的な近況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自分のサイトを</a:t>
            </a:r>
            <a:r>
              <a:rPr kumimoji="1" lang="en-US" altLang="ja-JP" dirty="0" smtClean="0"/>
              <a:t>bash</a:t>
            </a:r>
            <a:r>
              <a:rPr lang="ja-JP" altLang="en-US" dirty="0" smtClean="0"/>
              <a:t>で書き直した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急にたくさん突っつかれると困るのでひっそりと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kumimoji="1" lang="ja-JP" altLang="en-US" dirty="0" smtClean="0"/>
              <a:t>どうやって書き直したかは近日公開予定（？</a:t>
            </a:r>
            <a:r>
              <a:rPr lang="ja-JP" altLang="en-US" dirty="0" smtClean="0"/>
              <a:t>）</a:t>
            </a:r>
            <a:endParaRPr kumimoji="1" lang="en-US" altLang="ja-JP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5726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シェル芸とは？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>
                <a:hlinkClick r:id="rId2"/>
              </a:rPr>
              <a:t>マウスも使わず、ソースコードも残さず</a:t>
            </a:r>
            <a:r>
              <a:rPr lang="ja-JP" altLang="en-US" dirty="0" smtClean="0">
                <a:hlinkClick r:id="rId2"/>
              </a:rPr>
              <a:t>、</a:t>
            </a:r>
            <a:br>
              <a:rPr lang="ja-JP" altLang="en-US" dirty="0" smtClean="0">
                <a:hlinkClick r:id="rId2"/>
              </a:rPr>
            </a:br>
            <a:r>
              <a:rPr lang="en-US" altLang="ja-JP" dirty="0" smtClean="0">
                <a:hlinkClick r:id="rId2"/>
              </a:rPr>
              <a:t>GUI</a:t>
            </a:r>
            <a:r>
              <a:rPr lang="ja-JP" altLang="en-US" dirty="0">
                <a:hlinkClick r:id="rId2"/>
              </a:rPr>
              <a:t>ツールを立ち上げる間もなく、</a:t>
            </a:r>
            <a:br>
              <a:rPr lang="ja-JP" altLang="en-US" dirty="0">
                <a:hlinkClick r:id="rId2"/>
              </a:rPr>
            </a:br>
            <a:r>
              <a:rPr lang="ja-JP" altLang="en-US" dirty="0">
                <a:hlinkClick r:id="rId2"/>
              </a:rPr>
              <a:t>あらゆる調査・計算・テキスト処理を</a:t>
            </a:r>
            <a:br>
              <a:rPr lang="ja-JP" altLang="en-US" dirty="0">
                <a:hlinkClick r:id="rId2"/>
              </a:rPr>
            </a:br>
            <a:r>
              <a:rPr lang="en-US" altLang="ja-JP" dirty="0">
                <a:hlinkClick r:id="rId2"/>
              </a:rPr>
              <a:t>CLI</a:t>
            </a:r>
            <a:r>
              <a:rPr lang="ja-JP" altLang="en-US" dirty="0">
                <a:hlinkClick r:id="rId2"/>
              </a:rPr>
              <a:t>端末へのコマンド入力一撃</a:t>
            </a:r>
            <a:br>
              <a:rPr lang="ja-JP" altLang="en-US" dirty="0">
                <a:hlinkClick r:id="rId2"/>
              </a:rPr>
            </a:br>
            <a:r>
              <a:rPr lang="ja-JP" altLang="en-US" dirty="0">
                <a:hlinkClick r:id="rId2"/>
              </a:rPr>
              <a:t>で終わらすこと。あるいはそのときのコマンド入力のこと</a:t>
            </a:r>
            <a:r>
              <a:rPr lang="ja-JP" altLang="en-US" dirty="0" smtClean="0">
                <a:hlinkClick r:id="rId2"/>
              </a:rPr>
              <a:t>。</a:t>
            </a:r>
            <a:endParaRPr lang="en-US" altLang="ja-JP" dirty="0" smtClean="0"/>
          </a:p>
          <a:p>
            <a:endParaRPr kumimoji="1" lang="en-US" altLang="ja-JP" dirty="0"/>
          </a:p>
          <a:p>
            <a:pPr lvl="1"/>
            <a:r>
              <a:rPr lang="ja-JP" altLang="en-US" dirty="0" smtClean="0"/>
              <a:t>しかし、最近は遊びが多いので定義を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また変えないといけないんじゃないか疑惑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6442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今回の問題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 smtClean="0"/>
              <a:t>パズル</a:t>
            </a:r>
            <a:endParaRPr kumimoji="1" lang="en-US" altLang="ja-JP" sz="3200" dirty="0" smtClean="0"/>
          </a:p>
          <a:p>
            <a:pPr lvl="1"/>
            <a:r>
              <a:rPr lang="ja-JP" altLang="en-US" sz="2800" dirty="0" smtClean="0"/>
              <a:t>小さめの問題が多い</a:t>
            </a:r>
            <a:endParaRPr lang="en-US" altLang="ja-JP" sz="2800" dirty="0" smtClean="0"/>
          </a:p>
          <a:p>
            <a:pPr lvl="1"/>
            <a:r>
              <a:rPr kumimoji="1" lang="ja-JP" altLang="en-US" sz="2800" dirty="0" smtClean="0"/>
              <a:t>楽しくやっちゃってください（）</a:t>
            </a:r>
            <a:endParaRPr kumimoji="1" lang="ja-JP" altLang="en-US" sz="28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8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進め方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ja-JP" dirty="0" smtClean="0"/>
              <a:t>1</a:t>
            </a:r>
            <a:r>
              <a:rPr lang="ja-JP" altLang="en-US" dirty="0" smtClean="0"/>
              <a:t>問に</a:t>
            </a:r>
            <a:r>
              <a:rPr lang="en-US" altLang="ja-JP" dirty="0" smtClean="0"/>
              <a:t>15</a:t>
            </a:r>
            <a:r>
              <a:rPr lang="ja-JP" altLang="en-US" dirty="0" smtClean="0"/>
              <a:t>分強</a:t>
            </a:r>
            <a:endParaRPr lang="en-US" altLang="ja-JP" dirty="0" smtClean="0"/>
          </a:p>
          <a:p>
            <a:pPr lvl="1" fontAlgn="base"/>
            <a:r>
              <a:rPr lang="ja-JP" altLang="en-US" dirty="0" smtClean="0"/>
              <a:t>問題</a:t>
            </a:r>
            <a:r>
              <a:rPr lang="ja-JP" altLang="en-US" dirty="0"/>
              <a:t>に対するアプローチを考える</a:t>
            </a:r>
          </a:p>
          <a:p>
            <a:pPr lvl="1" fontAlgn="base"/>
            <a:r>
              <a:rPr lang="ja-JP" altLang="en-US" dirty="0"/>
              <a:t>それを実現するコマンドやオプションがないか</a:t>
            </a:r>
            <a:r>
              <a:rPr lang="ja-JP" altLang="en-US" dirty="0" smtClean="0"/>
              <a:t>調査（</a:t>
            </a:r>
            <a:r>
              <a:rPr lang="en-US" altLang="ja-JP" dirty="0" smtClean="0"/>
              <a:t>man</a:t>
            </a:r>
            <a:r>
              <a:rPr lang="ja-JP" altLang="en-US" dirty="0" smtClean="0"/>
              <a:t>などで）</a:t>
            </a:r>
            <a:endParaRPr lang="en-US" altLang="ja-JP" dirty="0" smtClean="0"/>
          </a:p>
          <a:p>
            <a:pPr lvl="1" fontAlgn="base"/>
            <a:r>
              <a:rPr lang="ja-JP" altLang="en-US" dirty="0" smtClean="0"/>
              <a:t>手</a:t>
            </a:r>
            <a:r>
              <a:rPr lang="ja-JP" altLang="en-US" dirty="0"/>
              <a:t>を</a:t>
            </a:r>
            <a:r>
              <a:rPr lang="ja-JP" altLang="en-US" dirty="0" smtClean="0"/>
              <a:t>動かす</a:t>
            </a:r>
            <a:endParaRPr lang="en-US" altLang="ja-JP" dirty="0" smtClean="0"/>
          </a:p>
          <a:p>
            <a:pPr lvl="1" fontAlgn="base"/>
            <a:endParaRPr lang="ja-JP" altLang="en-US" dirty="0"/>
          </a:p>
          <a:p>
            <a:pPr fontAlgn="base"/>
            <a:r>
              <a:rPr lang="ja-JP" altLang="en-US" dirty="0" smtClean="0"/>
              <a:t>チーム分け（</a:t>
            </a:r>
            <a:r>
              <a:rPr lang="en-US" altLang="ja-JP" dirty="0" smtClean="0"/>
              <a:t>6</a:t>
            </a:r>
            <a:r>
              <a:rPr lang="ja-JP" altLang="en-US" dirty="0" smtClean="0"/>
              <a:t>人くらい）</a:t>
            </a:r>
            <a:endParaRPr lang="en-US" altLang="ja-JP" dirty="0" smtClean="0"/>
          </a:p>
          <a:p>
            <a:pPr lvl="1" fontAlgn="base"/>
            <a:r>
              <a:rPr lang="ja-JP" altLang="en-US" dirty="0" smtClean="0"/>
              <a:t>玄人</a:t>
            </a:r>
            <a:r>
              <a:rPr lang="ja-JP" altLang="en-US" dirty="0"/>
              <a:t>は教える</a:t>
            </a:r>
          </a:p>
          <a:p>
            <a:pPr lvl="1" fontAlgn="base"/>
            <a:r>
              <a:rPr lang="ja-JP" altLang="en-US" dirty="0"/>
              <a:t>素人は</a:t>
            </a:r>
            <a:r>
              <a:rPr lang="ja-JP" altLang="en-US" dirty="0" smtClean="0"/>
              <a:t>教わる</a:t>
            </a:r>
            <a:endParaRPr lang="en-US" altLang="ja-JP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084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49219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ja-JP" altLang="en-US" sz="4800" dirty="0" smtClean="0"/>
              <a:t>ということで開始</a:t>
            </a:r>
            <a:endParaRPr kumimoji="1" lang="ja-JP" altLang="en-US" sz="48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2017/10/7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第</a:t>
            </a:r>
            <a:r>
              <a:rPr kumimoji="1" lang="en-US" altLang="ja-JP" smtClean="0"/>
              <a:t>31</a:t>
            </a:r>
            <a:r>
              <a:rPr kumimoji="1" lang="ja-JP" altLang="en-US" smtClean="0"/>
              <a:t>回シェル芸勉強会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7070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202</Words>
  <Application>Microsoft Macintosh PowerPoint</Application>
  <PresentationFormat>ワイド画面</PresentationFormat>
  <Paragraphs>59</Paragraphs>
  <Slides>8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Yu Gothic</vt:lpstr>
      <vt:lpstr>Yu Gothic Light</vt:lpstr>
      <vt:lpstr>Arial</vt:lpstr>
      <vt:lpstr>ホワイト</vt:lpstr>
      <vt:lpstr>jus共催 第31回朝からだと 疲れるから午後からで ええじゃろシェル芸勉強会</vt:lpstr>
      <vt:lpstr>シェル芸の近況1</vt:lpstr>
      <vt:lpstr>シェル芸の近況2</vt:lpstr>
      <vt:lpstr>個人的な近況</vt:lpstr>
      <vt:lpstr>シェル芸とは？</vt:lpstr>
      <vt:lpstr>今回の問題</vt:lpstr>
      <vt:lpstr>進め方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jus共催 第31回朝からだと 疲れるから午後からで ええじゃろシェル芸勉強会</dc:title>
  <dc:creator>上田　隆一</dc:creator>
  <cp:lastModifiedBy>上田　隆一</cp:lastModifiedBy>
  <cp:revision>20</cp:revision>
  <dcterms:created xsi:type="dcterms:W3CDTF">2017-10-07T01:12:55Z</dcterms:created>
  <dcterms:modified xsi:type="dcterms:W3CDTF">2017-10-07T03:55:57Z</dcterms:modified>
</cp:coreProperties>
</file>

<file path=docProps/thumbnail.jpeg>
</file>